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22"/>
  </p:notesMasterIdLst>
  <p:handoutMasterIdLst>
    <p:handoutMasterId r:id="rId23"/>
  </p:handoutMasterIdLst>
  <p:sldIdLst>
    <p:sldId id="278" r:id="rId5"/>
    <p:sldId id="506" r:id="rId6"/>
    <p:sldId id="508" r:id="rId7"/>
    <p:sldId id="517" r:id="rId8"/>
    <p:sldId id="507" r:id="rId9"/>
    <p:sldId id="518" r:id="rId10"/>
    <p:sldId id="509" r:id="rId11"/>
    <p:sldId id="510" r:id="rId12"/>
    <p:sldId id="511" r:id="rId13"/>
    <p:sldId id="523" r:id="rId14"/>
    <p:sldId id="519" r:id="rId15"/>
    <p:sldId id="514" r:id="rId16"/>
    <p:sldId id="513" r:id="rId17"/>
    <p:sldId id="521" r:id="rId18"/>
    <p:sldId id="515" r:id="rId19"/>
    <p:sldId id="522" r:id="rId20"/>
    <p:sldId id="32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EB6F5E-152A-4A64-88FA-62204549D888}" v="4" dt="2025-11-21T15:09:12.465"/>
  </p1510:revLst>
</p1510:revInfo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157" autoAdjust="0"/>
  </p:normalViewPr>
  <p:slideViewPr>
    <p:cSldViewPr snapToGrid="0">
      <p:cViewPr varScale="1">
        <p:scale>
          <a:sx n="102" d="100"/>
          <a:sy n="102" d="100"/>
        </p:scale>
        <p:origin x="834" y="31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ellapillai" userId="5a95c19abef8aa5e" providerId="LiveId" clId="{16E880E1-2AC6-4E70-A760-F9EC12A4619F}"/>
    <pc:docChg chg="custSel addSld delSld modSld sldOrd">
      <pc:chgData name="Alexander Sellapillai" userId="5a95c19abef8aa5e" providerId="LiveId" clId="{16E880E1-2AC6-4E70-A760-F9EC12A4619F}" dt="2025-11-21T15:09:46.551" v="532" actId="1076"/>
      <pc:docMkLst>
        <pc:docMk/>
      </pc:docMkLst>
      <pc:sldChg chg="modSp mod">
        <pc:chgData name="Alexander Sellapillai" userId="5a95c19abef8aa5e" providerId="LiveId" clId="{16E880E1-2AC6-4E70-A760-F9EC12A4619F}" dt="2025-11-21T12:37:37.369" v="407" actId="6549"/>
        <pc:sldMkLst>
          <pc:docMk/>
          <pc:sldMk cId="369270594" sldId="329"/>
        </pc:sldMkLst>
        <pc:spChg chg="mod">
          <ac:chgData name="Alexander Sellapillai" userId="5a95c19abef8aa5e" providerId="LiveId" clId="{16E880E1-2AC6-4E70-A760-F9EC12A4619F}" dt="2025-11-21T12:37:37.369" v="407" actId="6549"/>
          <ac:spMkLst>
            <pc:docMk/>
            <pc:sldMk cId="369270594" sldId="329"/>
            <ac:spMk id="4" creationId="{AC7E9776-3FD2-21C2-7AF3-61F34A97AB0E}"/>
          </ac:spMkLst>
        </pc:spChg>
        <pc:picChg chg="mod">
          <ac:chgData name="Alexander Sellapillai" userId="5a95c19abef8aa5e" providerId="LiveId" clId="{16E880E1-2AC6-4E70-A760-F9EC12A4619F}" dt="2025-11-16T03:03:54.515" v="164" actId="1076"/>
          <ac:picMkLst>
            <pc:docMk/>
            <pc:sldMk cId="369270594" sldId="329"/>
            <ac:picMk id="8" creationId="{00000000-0000-0000-0000-000000000000}"/>
          </ac:picMkLst>
        </pc:picChg>
      </pc:sldChg>
      <pc:sldChg chg="addSp delSp modSp mod">
        <pc:chgData name="Alexander Sellapillai" userId="5a95c19abef8aa5e" providerId="LiveId" clId="{16E880E1-2AC6-4E70-A760-F9EC12A4619F}" dt="2025-11-16T13:44:10.770" v="256" actId="1076"/>
        <pc:sldMkLst>
          <pc:docMk/>
          <pc:sldMk cId="1613578487" sldId="507"/>
        </pc:sldMkLst>
        <pc:spChg chg="mod">
          <ac:chgData name="Alexander Sellapillai" userId="5a95c19abef8aa5e" providerId="LiveId" clId="{16E880E1-2AC6-4E70-A760-F9EC12A4619F}" dt="2025-11-16T13:44:10.770" v="256" actId="1076"/>
          <ac:spMkLst>
            <pc:docMk/>
            <pc:sldMk cId="1613578487" sldId="507"/>
            <ac:spMk id="2" creationId="{00000000-0000-0000-0000-000000000000}"/>
          </ac:spMkLst>
        </pc:spChg>
        <pc:picChg chg="add mod">
          <ac:chgData name="Alexander Sellapillai" userId="5a95c19abef8aa5e" providerId="LiveId" clId="{16E880E1-2AC6-4E70-A760-F9EC12A4619F}" dt="2025-11-16T13:44:08.706" v="255" actId="1076"/>
          <ac:picMkLst>
            <pc:docMk/>
            <pc:sldMk cId="1613578487" sldId="507"/>
            <ac:picMk id="4" creationId="{79571281-D54E-5C79-2817-A12F3C78D3E5}"/>
          </ac:picMkLst>
        </pc:picChg>
      </pc:sldChg>
      <pc:sldChg chg="addSp modSp mod ord">
        <pc:chgData name="Alexander Sellapillai" userId="5a95c19abef8aa5e" providerId="LiveId" clId="{16E880E1-2AC6-4E70-A760-F9EC12A4619F}" dt="2025-11-17T00:22:24.489" v="285" actId="1076"/>
        <pc:sldMkLst>
          <pc:docMk/>
          <pc:sldMk cId="3695478520" sldId="509"/>
        </pc:sldMkLst>
        <pc:spChg chg="mod">
          <ac:chgData name="Alexander Sellapillai" userId="5a95c19abef8aa5e" providerId="LiveId" clId="{16E880E1-2AC6-4E70-A760-F9EC12A4619F}" dt="2025-11-17T00:22:24.489" v="285" actId="1076"/>
          <ac:spMkLst>
            <pc:docMk/>
            <pc:sldMk cId="3695478520" sldId="509"/>
            <ac:spMk id="5" creationId="{00000000-0000-0000-0000-000000000000}"/>
          </ac:spMkLst>
        </pc:spChg>
        <pc:picChg chg="add mod">
          <ac:chgData name="Alexander Sellapillai" userId="5a95c19abef8aa5e" providerId="LiveId" clId="{16E880E1-2AC6-4E70-A760-F9EC12A4619F}" dt="2025-11-17T00:22:13.183" v="282" actId="1076"/>
          <ac:picMkLst>
            <pc:docMk/>
            <pc:sldMk cId="3695478520" sldId="509"/>
            <ac:picMk id="2" creationId="{CA2A9D75-FE55-CFB5-7225-A12383FF7DC4}"/>
          </ac:picMkLst>
        </pc:picChg>
      </pc:sldChg>
      <pc:sldChg chg="modSp mod">
        <pc:chgData name="Alexander Sellapillai" userId="5a95c19abef8aa5e" providerId="LiveId" clId="{16E880E1-2AC6-4E70-A760-F9EC12A4619F}" dt="2025-11-18T01:20:20.254" v="301" actId="20577"/>
        <pc:sldMkLst>
          <pc:docMk/>
          <pc:sldMk cId="2449472413" sldId="510"/>
        </pc:sldMkLst>
        <pc:spChg chg="mod">
          <ac:chgData name="Alexander Sellapillai" userId="5a95c19abef8aa5e" providerId="LiveId" clId="{16E880E1-2AC6-4E70-A760-F9EC12A4619F}" dt="2025-11-18T01:20:20.254" v="301" actId="20577"/>
          <ac:spMkLst>
            <pc:docMk/>
            <pc:sldMk cId="2449472413" sldId="510"/>
            <ac:spMk id="5" creationId="{00000000-0000-0000-0000-000000000000}"/>
          </ac:spMkLst>
        </pc:spChg>
      </pc:sldChg>
      <pc:sldChg chg="modSp mod">
        <pc:chgData name="Alexander Sellapillai" userId="5a95c19abef8aa5e" providerId="LiveId" clId="{16E880E1-2AC6-4E70-A760-F9EC12A4619F}" dt="2025-11-18T01:18:54.135" v="289" actId="20577"/>
        <pc:sldMkLst>
          <pc:docMk/>
          <pc:sldMk cId="1824127002" sldId="511"/>
        </pc:sldMkLst>
        <pc:spChg chg="mod">
          <ac:chgData name="Alexander Sellapillai" userId="5a95c19abef8aa5e" providerId="LiveId" clId="{16E880E1-2AC6-4E70-A760-F9EC12A4619F}" dt="2025-11-18T01:18:54.135" v="289" actId="20577"/>
          <ac:spMkLst>
            <pc:docMk/>
            <pc:sldMk cId="1824127002" sldId="511"/>
            <ac:spMk id="2" creationId="{00000000-0000-0000-0000-000000000000}"/>
          </ac:spMkLst>
        </pc:spChg>
      </pc:sldChg>
      <pc:sldChg chg="modSp mod">
        <pc:chgData name="Alexander Sellapillai" userId="5a95c19abef8aa5e" providerId="LiveId" clId="{16E880E1-2AC6-4E70-A760-F9EC12A4619F}" dt="2025-11-20T01:12:23.882" v="401" actId="1076"/>
        <pc:sldMkLst>
          <pc:docMk/>
          <pc:sldMk cId="650660465" sldId="513"/>
        </pc:sldMkLst>
        <pc:spChg chg="mod">
          <ac:chgData name="Alexander Sellapillai" userId="5a95c19abef8aa5e" providerId="LiveId" clId="{16E880E1-2AC6-4E70-A760-F9EC12A4619F}" dt="2025-11-20T01:12:23.882" v="401" actId="1076"/>
          <ac:spMkLst>
            <pc:docMk/>
            <pc:sldMk cId="650660465" sldId="513"/>
            <ac:spMk id="5" creationId="{00000000-0000-0000-0000-000000000000}"/>
          </ac:spMkLst>
        </pc:spChg>
      </pc:sldChg>
      <pc:sldChg chg="del">
        <pc:chgData name="Alexander Sellapillai" userId="5a95c19abef8aa5e" providerId="LiveId" clId="{16E880E1-2AC6-4E70-A760-F9EC12A4619F}" dt="2025-11-20T01:31:13.058" v="405" actId="2696"/>
        <pc:sldMkLst>
          <pc:docMk/>
          <pc:sldMk cId="2718327672" sldId="516"/>
        </pc:sldMkLst>
      </pc:sldChg>
      <pc:sldChg chg="addSp delSp modSp add mod">
        <pc:chgData name="Alexander Sellapillai" userId="5a95c19abef8aa5e" providerId="LiveId" clId="{16E880E1-2AC6-4E70-A760-F9EC12A4619F}" dt="2025-11-18T01:19:32.299" v="291" actId="20577"/>
        <pc:sldMkLst>
          <pc:docMk/>
          <pc:sldMk cId="4143953549" sldId="517"/>
        </pc:sldMkLst>
        <pc:spChg chg="mod">
          <ac:chgData name="Alexander Sellapillai" userId="5a95c19abef8aa5e" providerId="LiveId" clId="{16E880E1-2AC6-4E70-A760-F9EC12A4619F}" dt="2025-11-16T13:43:08.666" v="248" actId="1076"/>
          <ac:spMkLst>
            <pc:docMk/>
            <pc:sldMk cId="4143953549" sldId="517"/>
            <ac:spMk id="4" creationId="{6194AFAD-AAA4-92A6-A338-72758BD3B220}"/>
          </ac:spMkLst>
        </pc:spChg>
        <pc:spChg chg="add mod">
          <ac:chgData name="Alexander Sellapillai" userId="5a95c19abef8aa5e" providerId="LiveId" clId="{16E880E1-2AC6-4E70-A760-F9EC12A4619F}" dt="2025-11-16T13:43:02.355" v="247" actId="1076"/>
          <ac:spMkLst>
            <pc:docMk/>
            <pc:sldMk cId="4143953549" sldId="517"/>
            <ac:spMk id="6" creationId="{008A0EAA-1BBF-E9FB-979A-D196EEFE514A}"/>
          </ac:spMkLst>
        </pc:spChg>
        <pc:spChg chg="add mod">
          <ac:chgData name="Alexander Sellapillai" userId="5a95c19abef8aa5e" providerId="LiveId" clId="{16E880E1-2AC6-4E70-A760-F9EC12A4619F}" dt="2025-11-18T01:19:32.299" v="291" actId="20577"/>
          <ac:spMkLst>
            <pc:docMk/>
            <pc:sldMk cId="4143953549" sldId="517"/>
            <ac:spMk id="7" creationId="{A8051E2F-451C-FE6E-3247-C4D0F2338A10}"/>
          </ac:spMkLst>
        </pc:spChg>
      </pc:sldChg>
      <pc:sldChg chg="addSp modSp add mod">
        <pc:chgData name="Alexander Sellapillai" userId="5a95c19abef8aa5e" providerId="LiveId" clId="{16E880E1-2AC6-4E70-A760-F9EC12A4619F}" dt="2025-11-16T15:21:00.111" v="265" actId="1076"/>
        <pc:sldMkLst>
          <pc:docMk/>
          <pc:sldMk cId="1479826895" sldId="518"/>
        </pc:sldMkLst>
        <pc:spChg chg="mod">
          <ac:chgData name="Alexander Sellapillai" userId="5a95c19abef8aa5e" providerId="LiveId" clId="{16E880E1-2AC6-4E70-A760-F9EC12A4619F}" dt="2025-11-16T15:20:56.935" v="263" actId="1076"/>
          <ac:spMkLst>
            <pc:docMk/>
            <pc:sldMk cId="1479826895" sldId="518"/>
            <ac:spMk id="5" creationId="{D8F70208-AEAF-24C4-AAB8-661C7F254DAE}"/>
          </ac:spMkLst>
        </pc:spChg>
        <pc:picChg chg="add mod">
          <ac:chgData name="Alexander Sellapillai" userId="5a95c19abef8aa5e" providerId="LiveId" clId="{16E880E1-2AC6-4E70-A760-F9EC12A4619F}" dt="2025-11-16T15:21:00.111" v="265" actId="1076"/>
          <ac:picMkLst>
            <pc:docMk/>
            <pc:sldMk cId="1479826895" sldId="518"/>
            <ac:picMk id="2" creationId="{E5D79565-AA4C-B6AB-4064-9093085B6271}"/>
          </ac:picMkLst>
        </pc:picChg>
      </pc:sldChg>
      <pc:sldChg chg="add ord">
        <pc:chgData name="Alexander Sellapillai" userId="5a95c19abef8aa5e" providerId="LiveId" clId="{16E880E1-2AC6-4E70-A760-F9EC12A4619F}" dt="2025-11-20T01:31:10.560" v="404"/>
        <pc:sldMkLst>
          <pc:docMk/>
          <pc:sldMk cId="217149274" sldId="520"/>
        </pc:sldMkLst>
      </pc:sldChg>
      <pc:sldChg chg="modSp mod">
        <pc:chgData name="Alexander Sellapillai" userId="5a95c19abef8aa5e" providerId="LiveId" clId="{16E880E1-2AC6-4E70-A760-F9EC12A4619F}" dt="2025-11-21T15:09:46.551" v="532" actId="1076"/>
        <pc:sldMkLst>
          <pc:docMk/>
          <pc:sldMk cId="2535370116" sldId="522"/>
        </pc:sldMkLst>
        <pc:spChg chg="mod">
          <ac:chgData name="Alexander Sellapillai" userId="5a95c19abef8aa5e" providerId="LiveId" clId="{16E880E1-2AC6-4E70-A760-F9EC12A4619F}" dt="2025-11-21T15:09:46.551" v="532" actId="1076"/>
          <ac:spMkLst>
            <pc:docMk/>
            <pc:sldMk cId="2535370116" sldId="522"/>
            <ac:spMk id="5" creationId="{5AA460B4-F03E-36A6-488A-2758632D0A9D}"/>
          </ac:spMkLst>
        </pc:spChg>
      </pc:sldChg>
      <pc:sldChg chg="modSp add mod">
        <pc:chgData name="Alexander Sellapillai" userId="5a95c19abef8aa5e" providerId="LiveId" clId="{16E880E1-2AC6-4E70-A760-F9EC12A4619F}" dt="2025-11-21T14:07:25.671" v="505" actId="1076"/>
        <pc:sldMkLst>
          <pc:docMk/>
          <pc:sldMk cId="3381133610" sldId="523"/>
        </pc:sldMkLst>
        <pc:spChg chg="mod">
          <ac:chgData name="Alexander Sellapillai" userId="5a95c19abef8aa5e" providerId="LiveId" clId="{16E880E1-2AC6-4E70-A760-F9EC12A4619F}" dt="2025-11-21T14:06:37.792" v="504" actId="1076"/>
          <ac:spMkLst>
            <pc:docMk/>
            <pc:sldMk cId="3381133610" sldId="523"/>
            <ac:spMk id="5" creationId="{E583BE45-EA7B-A4D2-0ACD-CA6734D2966B}"/>
          </ac:spMkLst>
        </pc:spChg>
        <pc:picChg chg="mod">
          <ac:chgData name="Alexander Sellapillai" userId="5a95c19abef8aa5e" providerId="LiveId" clId="{16E880E1-2AC6-4E70-A760-F9EC12A4619F}" dt="2025-11-21T14:07:25.671" v="505" actId="1076"/>
          <ac:picMkLst>
            <pc:docMk/>
            <pc:sldMk cId="3381133610" sldId="523"/>
            <ac:picMk id="4" creationId="{59933BAC-8F55-5A43-5CC6-CA2E71DFCB2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3BEFC-FEB9-590B-31B3-773BF1C5F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8041EC-49FE-C20A-21F6-3A2CC930D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68A85F-F8AC-21B4-077D-D8E575FC0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46C20-DAEB-62D3-305E-45FE5280B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82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56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65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85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93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80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14E0B-6840-1428-E36B-744F14C55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EB812F-E9F1-502F-6C70-93539D8855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108250-4E83-28B3-70DE-85B2A597F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23BE0-A1A6-6CC8-323C-4E6621FDCF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69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15B2D-C71D-D789-36BE-A9D7AA41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58D8A-9F45-B3DF-90F4-A3D207725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193F4-3F1D-9E82-30F5-BC0F423F2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A33F-56A4-ADDF-0151-C9E6D97C3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2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78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20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17646-3E25-8BD9-D5DC-48E757863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81B828-98BB-69C6-5DFD-9B8B39B38E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41D714-D6BB-D925-6F6B-EE0A82ED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184C2-B8E3-71C8-D17C-E5A4D3ECA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0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01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5C4E4-8B8F-74FC-FDCB-0122BC7F4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E02A59-BB99-D0E3-C18B-12764FC14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DB7754-6CF9-84F5-97EF-CAA12BD5C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FE54-2363-9855-BF49-A1187B7CC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5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91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9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50801"/>
            <a:ext cx="11090275" cy="12373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720" y="1917065"/>
            <a:ext cx="2921000" cy="4297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48759" y="1917065"/>
            <a:ext cx="7591799" cy="429768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1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9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0961"/>
            <a:ext cx="11090275" cy="11865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8186-3489-427F-79D0-B784440236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1" y="1917064"/>
            <a:ext cx="11090275" cy="42976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68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10.10.100.15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s://auth.lab.a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331" y="994472"/>
            <a:ext cx="3920866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 APM Learning </a:t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Alexander 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BC432-5395-F840-1DFD-A68E2DE9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289" y="3568187"/>
            <a:ext cx="1457940" cy="17529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3670" y="309404"/>
            <a:ext cx="7996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Chapter 03 </a:t>
            </a:r>
            <a:r>
              <a:rPr lang="en-US" dirty="0"/>
              <a:t>–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Configure F5 APM as an OAuth Authorization Server using the OpenID Connect Authorization Code Flow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86" y="1062981"/>
            <a:ext cx="7887057" cy="5476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797" y="2601883"/>
            <a:ext cx="416388" cy="3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9D4427-A24E-2A05-799A-9BEBABABC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83BE45-EA7B-A4D2-0ACD-CA6734D2966B}"/>
              </a:ext>
            </a:extLst>
          </p:cNvPr>
          <p:cNvSpPr/>
          <p:nvPr/>
        </p:nvSpPr>
        <p:spPr>
          <a:xfrm>
            <a:off x="229582" y="1997839"/>
            <a:ext cx="6214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FFC000"/>
                </a:solidFill>
              </a:rPr>
              <a:t>Scope Name &amp; Values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C000"/>
                </a:solidFill>
              </a:rPr>
              <a:t>email </a:t>
            </a:r>
            <a:r>
              <a:rPr lang="en-US" dirty="0"/>
              <a:t>    %{</a:t>
            </a:r>
            <a:r>
              <a:rPr lang="en-US" dirty="0" err="1"/>
              <a:t>session.ad.last.attr.mail</a:t>
            </a:r>
            <a:r>
              <a:rPr lang="en-US" dirty="0"/>
              <a:t>}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profile</a:t>
            </a:r>
            <a:r>
              <a:rPr lang="en-US" dirty="0"/>
              <a:t>   %{</a:t>
            </a:r>
            <a:r>
              <a:rPr lang="en-US" dirty="0" err="1"/>
              <a:t>session.ad.last.attr.displayName</a:t>
            </a:r>
            <a:r>
              <a:rPr lang="en-US" dirty="0"/>
              <a:t>}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C000"/>
                </a:solidFill>
              </a:rPr>
              <a:t>Claim Name &amp; Values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C000"/>
                </a:solidFill>
              </a:rPr>
              <a:t>email </a:t>
            </a:r>
            <a:r>
              <a:rPr lang="en-US" dirty="0"/>
              <a:t>    %{</a:t>
            </a:r>
            <a:r>
              <a:rPr lang="en-US" dirty="0" err="1"/>
              <a:t>session.ad.last.attr.mail</a:t>
            </a:r>
            <a:r>
              <a:rPr lang="en-US" dirty="0"/>
              <a:t>}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profile</a:t>
            </a:r>
            <a:r>
              <a:rPr lang="en-US" dirty="0"/>
              <a:t>   %{</a:t>
            </a:r>
            <a:r>
              <a:rPr lang="en-US" dirty="0" err="1"/>
              <a:t>session.ad.last.attr.displayName</a:t>
            </a:r>
            <a:r>
              <a:rPr lang="en-US" dirty="0"/>
              <a:t>}</a:t>
            </a:r>
          </a:p>
          <a:p>
            <a:pPr lvl="1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02D627-5472-54B3-E392-CD7AB607C9E2}"/>
              </a:ext>
            </a:extLst>
          </p:cNvPr>
          <p:cNvSpPr/>
          <p:nvPr/>
        </p:nvSpPr>
        <p:spPr>
          <a:xfrm>
            <a:off x="3624393" y="456311"/>
            <a:ext cx="4895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olidFill>
                  <a:srgbClr val="FFC000"/>
                </a:solidFill>
              </a:rPr>
              <a:t>Step 10 : </a:t>
            </a:r>
            <a:r>
              <a:rPr lang="en-US" dirty="0"/>
              <a:t>Let us configure the Scope &amp; Claims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33BAC-8F55-5A43-5CC6-CA2E71DFC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361" y="1280671"/>
            <a:ext cx="6710949" cy="466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33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02793"/>
            <a:ext cx="4359278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The attributes </a:t>
            </a:r>
            <a:r>
              <a:rPr lang="en-US" sz="1500" dirty="0">
                <a:solidFill>
                  <a:srgbClr val="FFC000"/>
                </a:solidFill>
              </a:rPr>
              <a:t>displayName</a:t>
            </a:r>
            <a:r>
              <a:rPr lang="en-US" sz="1500" dirty="0"/>
              <a:t> and </a:t>
            </a:r>
            <a:r>
              <a:rPr lang="en-US" sz="1500" dirty="0">
                <a:solidFill>
                  <a:srgbClr val="FFC000"/>
                </a:solidFill>
              </a:rPr>
              <a:t>mail</a:t>
            </a:r>
            <a:r>
              <a:rPr lang="en-US" sz="1500" dirty="0"/>
              <a:t> are Active Directory attributes, and they are retrieved using an AD Query.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In this lab, the </a:t>
            </a:r>
            <a:r>
              <a:rPr lang="en-US" sz="1500" dirty="0">
                <a:solidFill>
                  <a:srgbClr val="FFC000"/>
                </a:solidFill>
              </a:rPr>
              <a:t>OAuth client is requesting two scope </a:t>
            </a:r>
            <a:r>
              <a:rPr lang="en-US" sz="1500" dirty="0"/>
              <a:t>values which is </a:t>
            </a:r>
            <a:r>
              <a:rPr lang="en-US" sz="1500" dirty="0">
                <a:solidFill>
                  <a:srgbClr val="FFC000"/>
                </a:solidFill>
              </a:rPr>
              <a:t>email and profile.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In your environment, </a:t>
            </a:r>
            <a:r>
              <a:rPr lang="en-US" sz="1500" dirty="0">
                <a:solidFill>
                  <a:srgbClr val="FFC000"/>
                </a:solidFill>
              </a:rPr>
              <a:t>you may need to configure additional claims </a:t>
            </a:r>
            <a:r>
              <a:rPr lang="en-US" sz="1500" dirty="0"/>
              <a:t>depending on the scope values requested by the client.</a:t>
            </a:r>
            <a:endParaRPr lang="en-US" dirty="0"/>
          </a:p>
          <a:p>
            <a:pPr lvl="2"/>
            <a:endParaRPr lang="en-US" sz="1500" dirty="0"/>
          </a:p>
        </p:txBody>
      </p:sp>
      <p:sp>
        <p:nvSpPr>
          <p:cNvPr id="2" name="Rectangle 1"/>
          <p:cNvSpPr/>
          <p:nvPr/>
        </p:nvSpPr>
        <p:spPr>
          <a:xfrm>
            <a:off x="3322176" y="588047"/>
            <a:ext cx="4895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olidFill>
                  <a:srgbClr val="FFC000"/>
                </a:solidFill>
              </a:rPr>
              <a:t>Step 10 : </a:t>
            </a:r>
            <a:r>
              <a:rPr lang="en-US" dirty="0"/>
              <a:t>Let us configure the Scope &amp; Claims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966" y="1436294"/>
            <a:ext cx="6710949" cy="466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0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9311" y="516456"/>
            <a:ext cx="5817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FFC000"/>
                </a:solidFill>
              </a:rPr>
              <a:t>Step 11 </a:t>
            </a:r>
            <a:r>
              <a:rPr lang="en-US" dirty="0"/>
              <a:t>- Let us configure the Client Application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03411" y="1960167"/>
            <a:ext cx="41416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Prior to configure the client application let us </a:t>
            </a:r>
            <a:r>
              <a:rPr lang="en-US" dirty="0">
                <a:solidFill>
                  <a:srgbClr val="FFC000"/>
                </a:solidFill>
              </a:rPr>
              <a:t>understand the purpose of Client Application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Every OAuth client uses this value when it registers with the OAuth authorization server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It’s a </a:t>
            </a:r>
            <a:r>
              <a:rPr lang="en-US" dirty="0">
                <a:solidFill>
                  <a:srgbClr val="FFC000"/>
                </a:solidFill>
              </a:rPr>
              <a:t>good security practice to create a separate client application </a:t>
            </a:r>
            <a:r>
              <a:rPr lang="en-US" dirty="0"/>
              <a:t>for each OAuth client for the registration.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341" y="1336770"/>
            <a:ext cx="6710949" cy="46600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13003" y="5579389"/>
            <a:ext cx="914400" cy="3254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Client Application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383864" y="5579389"/>
            <a:ext cx="0" cy="162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027403" y="5742121"/>
            <a:ext cx="3564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369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8830" y="1835561"/>
            <a:ext cx="103702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FFC000"/>
                </a:solidFill>
              </a:rPr>
              <a:t>Step 12 </a:t>
            </a:r>
            <a:r>
              <a:rPr lang="en-US" dirty="0"/>
              <a:t>- Let us configure the oAuth profile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C000"/>
                </a:solidFill>
              </a:rPr>
              <a:t>Step 13 </a:t>
            </a:r>
            <a:r>
              <a:rPr lang="en-US" dirty="0"/>
              <a:t>- Let us create the Active Directory authentication service.</a:t>
            </a:r>
          </a:p>
          <a:p>
            <a:pPr lvl="1"/>
            <a:r>
              <a:rPr lang="en-US" dirty="0"/>
              <a:t>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Configure the AD Health Monitor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Configure the AD authentication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C000"/>
                </a:solidFill>
              </a:rPr>
              <a:t>Step 14 </a:t>
            </a:r>
            <a:r>
              <a:rPr lang="en-US" dirty="0"/>
              <a:t>-  Let us create the APM Access Profile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C000"/>
                </a:solidFill>
              </a:rPr>
              <a:t>Step 15 </a:t>
            </a:r>
            <a:r>
              <a:rPr lang="en-US" dirty="0"/>
              <a:t>- Let us attach the configured APM access Profile into the Virtual Server.</a:t>
            </a:r>
          </a:p>
        </p:txBody>
      </p:sp>
    </p:spTree>
    <p:extLst>
      <p:ext uri="{BB962C8B-B14F-4D97-AF65-F5344CB8AC3E}">
        <p14:creationId xmlns:p14="http://schemas.microsoft.com/office/powerpoint/2010/main" val="65066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14593" y="2836259"/>
            <a:ext cx="4321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F5 Server Side Self IP (10.10.231.254) connect to AD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(10.10.10.10) for user authentication and AD query using ldap port tcp/389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10.10.231.254 --&gt; 10.10.10.10:389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Shell AD test command</a:t>
            </a:r>
          </a:p>
          <a:p>
            <a:pPr lvl="1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Syntax : 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adtest -t auth -r "lab.ae" -u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&lt;ad-username&gt;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 -w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&lt;password&gt;</a:t>
            </a:r>
          </a:p>
          <a:p>
            <a:pPr lvl="1"/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Command: 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adtest -t auth -r "lab.ae" -u shiva -w P@ssw0rd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2600" y="322456"/>
            <a:ext cx="7996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Step 13 </a:t>
            </a:r>
            <a:r>
              <a:rPr lang="en-US" dirty="0"/>
              <a:t>- Let us create the Active Directory authentication service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03" y="1353615"/>
            <a:ext cx="7788828" cy="506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6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9312" y="301303"/>
            <a:ext cx="5234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FFC000"/>
                </a:solidFill>
              </a:rPr>
              <a:t>Step 14 </a:t>
            </a:r>
            <a:r>
              <a:rPr lang="en-US" dirty="0"/>
              <a:t>-  Let us create the APM Access Profile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22730" y="670635"/>
            <a:ext cx="37293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This Access Profile uses the OAuth-Auth Profile </a:t>
            </a:r>
            <a:r>
              <a:rPr lang="en-US" dirty="0"/>
              <a:t>to check and verify the OAuth client’s registration details.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then </a:t>
            </a:r>
            <a:r>
              <a:rPr lang="en-US" dirty="0">
                <a:solidFill>
                  <a:srgbClr val="FFC000"/>
                </a:solidFill>
              </a:rPr>
              <a:t>performs AD Authentication</a:t>
            </a:r>
            <a:r>
              <a:rPr lang="en-US" dirty="0"/>
              <a:t> to verify the end user’s login credentials.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Successful authentication, it </a:t>
            </a:r>
            <a:r>
              <a:rPr lang="en-US" dirty="0">
                <a:solidFill>
                  <a:srgbClr val="FFC000"/>
                </a:solidFill>
              </a:rPr>
              <a:t>uses AD Query to retrieves the user information from Active Directory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information is used to </a:t>
            </a:r>
            <a:r>
              <a:rPr lang="en-US" dirty="0">
                <a:solidFill>
                  <a:srgbClr val="FFC000"/>
                </a:solidFill>
              </a:rPr>
              <a:t>"match and provide" the correct OAuth scope values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Finally, </a:t>
            </a:r>
            <a:r>
              <a:rPr lang="en-US" dirty="0">
                <a:solidFill>
                  <a:srgbClr val="FFC000"/>
                </a:solidFill>
              </a:rPr>
              <a:t>the OAuth-Authorization agent approves the allowed scopes and issues tokens with user claims</a:t>
            </a:r>
            <a:r>
              <a:rPr lang="en-US" dirty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907" y="1549400"/>
            <a:ext cx="7467600" cy="160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907" y="4245409"/>
            <a:ext cx="4440051" cy="233453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576519" y="2354262"/>
            <a:ext cx="340344" cy="1703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0" y="6293224"/>
            <a:ext cx="2214282" cy="17032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20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976B95D-2509-38BE-1093-327D710D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A460B4-F03E-36A6-488A-2758632D0A9D}"/>
              </a:ext>
            </a:extLst>
          </p:cNvPr>
          <p:cNvSpPr/>
          <p:nvPr/>
        </p:nvSpPr>
        <p:spPr>
          <a:xfrm>
            <a:off x="1315391" y="1298234"/>
            <a:ext cx="103702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FFC000"/>
                </a:solidFill>
              </a:rPr>
              <a:t>Step 12 </a:t>
            </a:r>
            <a:r>
              <a:rPr lang="en-US" dirty="0"/>
              <a:t>- Let us configure the oAuth profile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C000"/>
                </a:solidFill>
              </a:rPr>
              <a:t>Step 13 </a:t>
            </a:r>
            <a:r>
              <a:rPr lang="en-US" dirty="0"/>
              <a:t>- Let us create the Active Directory authentication service.</a:t>
            </a:r>
          </a:p>
          <a:p>
            <a:pPr lvl="1"/>
            <a:r>
              <a:rPr lang="en-US" dirty="0"/>
              <a:t>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Configure the AD Health Monitor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Configure the AD authentication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C000"/>
                </a:solidFill>
              </a:rPr>
              <a:t>Step 14 </a:t>
            </a:r>
            <a:r>
              <a:rPr lang="en-US" dirty="0"/>
              <a:t>-  Let us create the APM Access Profile</a:t>
            </a:r>
          </a:p>
          <a:p>
            <a:pPr lvl="1"/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Scope Message - </a:t>
            </a:r>
            <a:r>
              <a:rPr lang="en-GB" dirty="0"/>
              <a:t>Hey %{</a:t>
            </a:r>
            <a:r>
              <a:rPr lang="en-GB" dirty="0" err="1"/>
              <a:t>session.ad.last.attr.givenName</a:t>
            </a:r>
            <a:r>
              <a:rPr lang="en-GB" dirty="0"/>
              <a:t>}!  The APP </a:t>
            </a:r>
            <a:r>
              <a:rPr lang="en-GB" dirty="0" err="1"/>
              <a:t>Oidc</a:t>
            </a:r>
            <a:r>
              <a:rPr lang="en-GB" dirty="0"/>
              <a:t>-Debugger Requesting your permission to access the below.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C000"/>
                </a:solidFill>
              </a:rPr>
              <a:t>Step 15 </a:t>
            </a:r>
            <a:r>
              <a:rPr lang="en-US" dirty="0"/>
              <a:t>- Let us attach the configured APM access Profile into the Virtual Server.</a:t>
            </a:r>
          </a:p>
        </p:txBody>
      </p:sp>
    </p:spTree>
    <p:extLst>
      <p:ext uri="{BB962C8B-B14F-4D97-AF65-F5344CB8AC3E}">
        <p14:creationId xmlns:p14="http://schemas.microsoft.com/office/powerpoint/2010/main" val="2535370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BB0323-FADF-1189-BF87-0DFCD4963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E9776-3FD2-21C2-7AF3-61F34A97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06" y="1074656"/>
            <a:ext cx="4202765" cy="2827829"/>
          </a:xfrm>
          <a:noFill/>
        </p:spPr>
        <p:txBody>
          <a:bodyPr anchor="ctr">
            <a:noAutofit/>
          </a:bodyPr>
          <a:lstStyle/>
          <a:p>
            <a:b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concludes Chapter 03,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where we have configured F5 APM as an OAuth Authorization Server using the OpenID Connect Authorization Code Flow.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Please continue watching Chapter04.</a:t>
            </a:r>
            <a:br>
              <a:rPr lang="en-GB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👉 In Chapter 04,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we’ll move on to testing the OAuth Authorization Code Flow using tools such as the OIDC Debugger and Postman.</a:t>
            </a:r>
            <a:br>
              <a:rPr lang="en-GB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watching!!!		</a:t>
            </a:r>
            <a:b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F75F7-F209-59F2-8CCA-6A20A299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942" y="4273170"/>
            <a:ext cx="1457940" cy="1752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426" y="1074656"/>
            <a:ext cx="7479733" cy="51938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42916" y="291474"/>
            <a:ext cx="7996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Chapter 03 </a:t>
            </a:r>
            <a:r>
              <a:rPr lang="en-US" dirty="0"/>
              <a:t>–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Configure F5 APM as an OAuth Authorization Server using the OpenID Connect Authorization Code Flow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4853" y="1920087"/>
            <a:ext cx="79961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 highly recommended to watch Chapter 02 first, 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Because that explains how APM operates as an OAuth Authorization Server using the Open ID Connect Code Flow, 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Which provides you essential background for this chapter.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5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9759" y="2300231"/>
            <a:ext cx="38018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 access the F5 management IP from AD/DNS server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https://10.10.100.15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10.10.10.10  --&gt; 10.10.100.15:443</a:t>
            </a:r>
          </a:p>
          <a:p>
            <a:pPr lvl="1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For the Oauth testing - User-WS1 access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https://auth.lab.ae/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10.10.200.10  --&gt; 10.10.230.101:443</a:t>
            </a:r>
          </a:p>
          <a:p>
            <a:pPr lvl="1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F5 Server Side Self IP (10.10.231.254) connect to AD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(10.10.10.10) for user authentication and AD query using ldap port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tcp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/389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10.10.231.254 --&gt; 10.10.10.10:389</a:t>
            </a:r>
          </a:p>
        </p:txBody>
      </p:sp>
      <p:sp>
        <p:nvSpPr>
          <p:cNvPr id="4" name="Rectangle 3"/>
          <p:cNvSpPr/>
          <p:nvPr/>
        </p:nvSpPr>
        <p:spPr>
          <a:xfrm>
            <a:off x="2102600" y="322456"/>
            <a:ext cx="7996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Our LAB Setup </a:t>
            </a:r>
            <a:r>
              <a:rPr lang="en-US" dirty="0">
                <a:solidFill>
                  <a:srgbClr val="FFC000"/>
                </a:solidFill>
              </a:rPr>
              <a:t>for the Oauth Testing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17" y="1316829"/>
            <a:ext cx="7788828" cy="506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8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A80A756-CD13-9E17-1BEC-0B404F818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94AFAD-AAA4-92A6-A338-72758BD3B220}"/>
              </a:ext>
            </a:extLst>
          </p:cNvPr>
          <p:cNvSpPr/>
          <p:nvPr/>
        </p:nvSpPr>
        <p:spPr>
          <a:xfrm>
            <a:off x="2097939" y="333764"/>
            <a:ext cx="7996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Implementation Steps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A0EAA-1BBF-E9FB-979A-D196EEFE514A}"/>
              </a:ext>
            </a:extLst>
          </p:cNvPr>
          <p:cNvSpPr txBox="1"/>
          <p:nvPr/>
        </p:nvSpPr>
        <p:spPr>
          <a:xfrm>
            <a:off x="-127258" y="984258"/>
            <a:ext cx="590903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01: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Let us decide the virtual server IP &amp; Hostname</a:t>
            </a:r>
          </a:p>
          <a:p>
            <a:pPr lvl="1"/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02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Let us create the DNS record to access the virtual server auth.lab.ae.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solidFill>
                  <a:srgbClr val="FFC000"/>
                </a:solidFill>
              </a:rPr>
              <a:t>Step 03 </a:t>
            </a:r>
            <a:r>
              <a:rPr lang="en-US" dirty="0"/>
              <a:t>- </a:t>
            </a:r>
            <a:r>
              <a:rPr lang="en-GB" dirty="0"/>
              <a:t>Let us test the virtual server hostname using NS lookup command from the User Workstation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C000"/>
                </a:solidFill>
              </a:rPr>
              <a:t>Step 04 - </a:t>
            </a:r>
            <a:r>
              <a:rPr lang="en-US" dirty="0"/>
              <a:t>Let us create the Client SSL Profile for the virtual server hostname</a:t>
            </a:r>
          </a:p>
          <a:p>
            <a:pPr lvl="1"/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05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Let us create the Virtual Server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solidFill>
                  <a:srgbClr val="FFC000"/>
                </a:solidFill>
              </a:rPr>
              <a:t>Step 06 </a:t>
            </a:r>
            <a:r>
              <a:rPr lang="en-US" dirty="0"/>
              <a:t>- Let us create JSON Web Token key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Step 07 - </a:t>
            </a:r>
            <a:r>
              <a:rPr lang="en-US" dirty="0"/>
              <a:t>Let us create JSON Web token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C000"/>
                </a:solidFill>
              </a:rPr>
              <a:t>Step 08 - </a:t>
            </a:r>
            <a:r>
              <a:rPr lang="en-US" dirty="0"/>
              <a:t>Create JSON Web Token Provider</a:t>
            </a:r>
          </a:p>
          <a:p>
            <a:pPr lvl="1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51E2F-451C-FE6E-3247-C4D0F2338A10}"/>
              </a:ext>
            </a:extLst>
          </p:cNvPr>
          <p:cNvSpPr txBox="1"/>
          <p:nvPr/>
        </p:nvSpPr>
        <p:spPr>
          <a:xfrm>
            <a:off x="5781775" y="984258"/>
            <a:ext cx="609442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FFC000"/>
                </a:solidFill>
              </a:rPr>
              <a:t>Step 09 - </a:t>
            </a:r>
            <a:r>
              <a:rPr lang="en-US" dirty="0"/>
              <a:t>Create JSON Web Token Provider List</a:t>
            </a:r>
          </a:p>
          <a:p>
            <a:pPr lvl="1"/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>
                <a:solidFill>
                  <a:srgbClr val="FFC000"/>
                </a:solidFill>
              </a:rPr>
              <a:t>Step 10 : </a:t>
            </a:r>
            <a:r>
              <a:rPr lang="en-US" dirty="0"/>
              <a:t>Let us configure the Scope &amp; Claims</a:t>
            </a:r>
          </a:p>
          <a:p>
            <a:pPr lvl="1"/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>
                <a:solidFill>
                  <a:srgbClr val="FFC000"/>
                </a:solidFill>
              </a:rPr>
              <a:t>Step 12 </a:t>
            </a:r>
            <a:r>
              <a:rPr lang="en-US" dirty="0"/>
              <a:t>- Let us configure the oAuth profile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C000"/>
                </a:solidFill>
              </a:rPr>
              <a:t>Step 13 </a:t>
            </a:r>
            <a:r>
              <a:rPr lang="en-US" dirty="0"/>
              <a:t>- Let us create the Active Directory authentication service.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C000"/>
                </a:solidFill>
              </a:rPr>
              <a:t>Step 14 </a:t>
            </a:r>
            <a:r>
              <a:rPr lang="en-US" dirty="0"/>
              <a:t>-  Let us create the APM Access Profile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C000"/>
                </a:solidFill>
              </a:rPr>
              <a:t>Step 15 </a:t>
            </a:r>
            <a:r>
              <a:rPr lang="en-US" dirty="0"/>
              <a:t>- Let us attach the configured APM access Profile into the Virtual Server.</a:t>
            </a:r>
          </a:p>
        </p:txBody>
      </p:sp>
    </p:spTree>
    <p:extLst>
      <p:ext uri="{BB962C8B-B14F-4D97-AF65-F5344CB8AC3E}">
        <p14:creationId xmlns:p14="http://schemas.microsoft.com/office/powerpoint/2010/main" val="414395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6309" y="384101"/>
            <a:ext cx="7996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01: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Let us decide the virtual server IP &amp; Hostname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50827" y="3062143"/>
            <a:ext cx="3511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Vs Host Name is auth.lab.ae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Vs IP Address is 10.10.230.101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71281-D54E-5C79-2817-A12F3C78D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32" y="997215"/>
            <a:ext cx="7887057" cy="547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7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5AB665B-0807-22C4-ABC6-57F7796E8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F70208-AEAF-24C4-AAB8-661C7F254DAE}"/>
              </a:ext>
            </a:extLst>
          </p:cNvPr>
          <p:cNvSpPr/>
          <p:nvPr/>
        </p:nvSpPr>
        <p:spPr>
          <a:xfrm>
            <a:off x="1714090" y="241692"/>
            <a:ext cx="7996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02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Let us create the DNS record to access the virtual server auth.lab.ae.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solidFill>
                  <a:srgbClr val="FFC000"/>
                </a:solidFill>
              </a:rPr>
              <a:t>Step 03 </a:t>
            </a:r>
            <a:r>
              <a:rPr lang="en-US" dirty="0"/>
              <a:t>- </a:t>
            </a:r>
            <a:r>
              <a:rPr lang="en-GB" dirty="0"/>
              <a:t>Let us test the virtual server hostname using NS lookup command from the User Workstation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D79565-AA4C-B6AB-4064-9093085B6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03" y="1547748"/>
            <a:ext cx="7788828" cy="506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2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5415" y="1043731"/>
            <a:ext cx="54204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rgbClr val="FFC000"/>
                </a:solidFill>
              </a:rPr>
              <a:t>Step 04 - </a:t>
            </a:r>
            <a:r>
              <a:rPr lang="en-US" sz="1600" dirty="0"/>
              <a:t>Let us create the Client SSL Profile for the virtual server hostname</a:t>
            </a:r>
          </a:p>
          <a:p>
            <a:pPr lvl="1"/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I have created the Certificate Signing Request (CSR), generated the certificate using local Domain CA, and imported it successfully.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Also, </a:t>
            </a:r>
            <a:r>
              <a:rPr lang="en-US" sz="1600" dirty="0" err="1"/>
              <a:t>i</a:t>
            </a:r>
            <a:r>
              <a:rPr lang="en-US" sz="1600" dirty="0"/>
              <a:t> have configured the Client SSL Profile using that newly created certificate.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If you’re not familiar with this process, please watch the other video linked in the YouTube description for detailed steps.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F5 LTM Learning Series – Bonus Chapter 02 - Create CA Signed Certificate &amp; Configure Client SSL</a:t>
            </a:r>
          </a:p>
          <a:p>
            <a:pPr lvl="2"/>
            <a:endParaRPr lang="en-US" sz="1600" dirty="0">
              <a:solidFill>
                <a:srgbClr val="FFC000"/>
              </a:solidFill>
            </a:endParaRPr>
          </a:p>
          <a:p>
            <a:pPr lvl="2"/>
            <a:r>
              <a:rPr lang="en-US" sz="1600" dirty="0">
                <a:solidFill>
                  <a:srgbClr val="FFC000"/>
                </a:solidFill>
              </a:rPr>
              <a:t>https://www.youtube.com/watch?v=7KeUsTiwbfE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A9D75-FE55-CFB5-7225-A12383FF7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302" y="867266"/>
            <a:ext cx="6386940" cy="55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7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0488" y="2174926"/>
            <a:ext cx="103702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05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Let us create the Virtual Server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solidFill>
                  <a:srgbClr val="FFC000"/>
                </a:solidFill>
              </a:rPr>
              <a:t>Step 06 </a:t>
            </a:r>
            <a:r>
              <a:rPr lang="en-US" dirty="0"/>
              <a:t>- Let us create JSON Web Token key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Step 07 - </a:t>
            </a:r>
            <a:r>
              <a:rPr lang="en-US" dirty="0"/>
              <a:t>Let us create JSON Web token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C000"/>
                </a:solidFill>
              </a:rPr>
              <a:t>Step 08 - </a:t>
            </a:r>
            <a:r>
              <a:rPr lang="en-US" dirty="0"/>
              <a:t>Create JSON Web Token Provider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C000"/>
                </a:solidFill>
              </a:rPr>
              <a:t>Step 09 - </a:t>
            </a:r>
            <a:r>
              <a:rPr lang="en-US" dirty="0"/>
              <a:t>Create JSON Web Token Provider List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7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24881" y="910903"/>
            <a:ext cx="621405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Prior to configure - let us understand what is </a:t>
            </a:r>
            <a:r>
              <a:rPr lang="en-US" sz="1500" dirty="0">
                <a:solidFill>
                  <a:srgbClr val="FFC000"/>
                </a:solidFill>
              </a:rPr>
              <a:t>Scope and Claims.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C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C000"/>
                </a:solidFill>
              </a:rPr>
              <a:t>Scope tells </a:t>
            </a:r>
            <a:r>
              <a:rPr lang="en-US" sz="1500" dirty="0"/>
              <a:t>what level of access an oAuth client is requesting to oAuth Auth Server.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C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C000"/>
                </a:solidFill>
              </a:rPr>
              <a:t>Claims tells </a:t>
            </a:r>
            <a:r>
              <a:rPr lang="en-US" sz="1500" dirty="0"/>
              <a:t>what information about the user is included in a token by oAuth Server to oAuth Client.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In other words, </a:t>
            </a:r>
            <a:r>
              <a:rPr lang="en-US" sz="1500" dirty="0">
                <a:solidFill>
                  <a:srgbClr val="FFC000"/>
                </a:solidFill>
              </a:rPr>
              <a:t>the OAuth Authorization Server reads the scope values from the client’s request </a:t>
            </a:r>
            <a:r>
              <a:rPr lang="en-US" sz="1500" dirty="0"/>
              <a:t>and then </a:t>
            </a:r>
            <a:r>
              <a:rPr lang="en-US" sz="1500" dirty="0">
                <a:solidFill>
                  <a:srgbClr val="FFC000"/>
                </a:solidFill>
              </a:rPr>
              <a:t>issues the token with corresponding claims based on that scope</a:t>
            </a:r>
            <a:r>
              <a:rPr lang="en-US" sz="1500" dirty="0"/>
              <a:t>.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In our case, we have mutually agreed to provide the following claims when the OAuth client includes these scopes in its request to the Authorization Server: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C000"/>
                </a:solidFill>
              </a:rPr>
              <a:t>profile → </a:t>
            </a:r>
            <a:r>
              <a:rPr lang="en-US" sz="1500" dirty="0"/>
              <a:t>includes the user’s name (to display the username after login)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C000"/>
                </a:solidFill>
              </a:rPr>
              <a:t>email → </a:t>
            </a:r>
            <a:r>
              <a:rPr lang="en-US" sz="1500" dirty="0"/>
              <a:t>includes the user’s email address (used for authorization and granting access to the application)</a:t>
            </a:r>
          </a:p>
          <a:p>
            <a:pPr lvl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24393" y="456311"/>
            <a:ext cx="4895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olidFill>
                  <a:srgbClr val="FFC000"/>
                </a:solidFill>
              </a:rPr>
              <a:t>Step 10 : </a:t>
            </a:r>
            <a:r>
              <a:rPr lang="en-US" dirty="0"/>
              <a:t>Let us configure the Scope &amp; Claims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176" y="1327805"/>
            <a:ext cx="6710949" cy="466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27002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342EE1-43E5-4AFB-895D-B61B9656DC14}">
  <ds:schemaRefs>
    <ds:schemaRef ds:uri="230e9df3-be65-4c73-a93b-d1236ebd677e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16c05727-aa75-4e4a-9b5f-8a80a1165891"/>
    <ds:schemaRef ds:uri="http://purl.org/dc/terms/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{B0C967D9-55B0-4D56-ADF1-014974950D0B}tf33713516_win32</Template>
  <TotalTime>51601</TotalTime>
  <Words>1283</Words>
  <Application>Microsoft Office PowerPoint</Application>
  <PresentationFormat>Widescreen</PresentationFormat>
  <Paragraphs>172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Walbaum Display</vt:lpstr>
      <vt:lpstr>3DFloatVTI</vt:lpstr>
      <vt:lpstr>F5 APM Learning  with Alexander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This concludes Chapter 03, where we have configured F5 APM as an OAuth Authorization Server using the OpenID Connect Authorization Code Flow.  Please continue watching Chapter04.  👉 In Chapter 04, we’ll move on to testing the OAuth Authorization Code Flow using tools such as the OIDC Debugger and Postman.  Thank you for watching!!!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F5 rSeries Learning with Alexander S</dc:title>
  <dc:creator>Alexander Sellapillai</dc:creator>
  <cp:lastModifiedBy>Alexander Sellapillai</cp:lastModifiedBy>
  <cp:revision>286</cp:revision>
  <dcterms:created xsi:type="dcterms:W3CDTF">2025-06-06T10:05:20Z</dcterms:created>
  <dcterms:modified xsi:type="dcterms:W3CDTF">2025-11-21T15:09:55Z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